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1094" y="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8E20-0FE9-4DB5-B073-17DB063F0726}" type="datetimeFigureOut">
              <a:rPr lang="en-US" smtClean="0"/>
              <a:pPr/>
              <a:t>15-Apr-16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16C6-9F7E-4EDF-9356-27F37B826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106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8E20-0FE9-4DB5-B073-17DB063F0726}" type="datetimeFigureOut">
              <a:rPr lang="en-US" smtClean="0"/>
              <a:pPr/>
              <a:t>15-Apr-16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16C6-9F7E-4EDF-9356-27F37B826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691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8E20-0FE9-4DB5-B073-17DB063F0726}" type="datetimeFigureOut">
              <a:rPr lang="en-US" smtClean="0"/>
              <a:pPr/>
              <a:t>15-Apr-16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16C6-9F7E-4EDF-9356-27F37B826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953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8E20-0FE9-4DB5-B073-17DB063F0726}" type="datetimeFigureOut">
              <a:rPr lang="en-US" smtClean="0"/>
              <a:pPr/>
              <a:t>15-Apr-16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16C6-9F7E-4EDF-9356-27F37B826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09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8E20-0FE9-4DB5-B073-17DB063F0726}" type="datetimeFigureOut">
              <a:rPr lang="en-US" smtClean="0"/>
              <a:pPr/>
              <a:t>15-Apr-16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16C6-9F7E-4EDF-9356-27F37B826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596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8E20-0FE9-4DB5-B073-17DB063F0726}" type="datetimeFigureOut">
              <a:rPr lang="en-US" smtClean="0"/>
              <a:pPr/>
              <a:t>15-Apr-16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16C6-9F7E-4EDF-9356-27F37B826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88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8E20-0FE9-4DB5-B073-17DB063F0726}" type="datetimeFigureOut">
              <a:rPr lang="en-US" smtClean="0"/>
              <a:pPr/>
              <a:t>15-Apr-16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16C6-9F7E-4EDF-9356-27F37B826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613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8E20-0FE9-4DB5-B073-17DB063F0726}" type="datetimeFigureOut">
              <a:rPr lang="en-US" smtClean="0"/>
              <a:pPr/>
              <a:t>15-Apr-16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16C6-9F7E-4EDF-9356-27F37B826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5893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8E20-0FE9-4DB5-B073-17DB063F0726}" type="datetimeFigureOut">
              <a:rPr lang="en-US" smtClean="0"/>
              <a:pPr/>
              <a:t>15-Apr-16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16C6-9F7E-4EDF-9356-27F37B826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5627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8E20-0FE9-4DB5-B073-17DB063F0726}" type="datetimeFigureOut">
              <a:rPr lang="en-US" smtClean="0"/>
              <a:pPr/>
              <a:t>15-Apr-16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16C6-9F7E-4EDF-9356-27F37B826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595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8E20-0FE9-4DB5-B073-17DB063F0726}" type="datetimeFigureOut">
              <a:rPr lang="en-US" smtClean="0"/>
              <a:pPr/>
              <a:t>15-Apr-16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16C6-9F7E-4EDF-9356-27F37B826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F8E20-0FE9-4DB5-B073-17DB063F0726}" type="datetimeFigureOut">
              <a:rPr lang="en-US" smtClean="0"/>
              <a:pPr/>
              <a:t>15-Apr-16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E16C6-9F7E-4EDF-9356-27F37B826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328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chemeClr val="bg1">
                <a:lumMod val="28000"/>
                <a:lumOff val="72000"/>
                <a:alpha val="14000"/>
              </a:schemeClr>
            </a:gs>
            <a:gs pos="84000">
              <a:srgbClr val="21D6E0"/>
            </a:gs>
            <a:gs pos="91000">
              <a:srgbClr val="0087E6"/>
            </a:gs>
            <a:gs pos="100000">
              <a:srgbClr val="005CBF">
                <a:lumMod val="86000"/>
                <a:lumOff val="14000"/>
                <a:alpha val="93000"/>
              </a:srgb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905000"/>
            <a:ext cx="7162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বাংলাদেশ কারিগরি শিক্ষাবর্ডের অধীন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এইচ এস সি (ব্যবসায় ব্যবস্থাপনা) শিক্ষাক্রম </a:t>
            </a: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এর কম্পিউটার  বিষয়গুলো কবে সৃজনশীলের আওতায় আসবে?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25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9000">
              <a:srgbClr val="6AA5FD"/>
            </a:gs>
            <a:gs pos="45000">
              <a:srgbClr val="C4D6EB"/>
            </a:gs>
            <a:gs pos="87000">
              <a:srgbClr val="F1E6F7"/>
            </a:gs>
            <a:gs pos="78000">
              <a:srgbClr val="E2E1F3"/>
            </a:gs>
            <a:gs pos="96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371600"/>
            <a:ext cx="7772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বাংলাদেশ কারিগরি শিক্ষা অধিদপ্তর কর্তৃক</a:t>
            </a: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এইচ এস সি (ব্যবসায় ব্যবস্থাপনা) শিক্ষাক্রম </a:t>
            </a: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এর কম্পিউটার  বিষয়গুলোর উপর</a:t>
            </a: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প্রশিক্ষণের ব্যবস্থা আছে কি? </a:t>
            </a: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না থাকলে কবে হবে?</a:t>
            </a: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ছামিউল হক, প্রভাষক, কম্পিউটার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অপারেশন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398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54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abcd</dc:creator>
  <cp:lastModifiedBy>abcd</cp:lastModifiedBy>
  <cp:revision>19</cp:revision>
  <dcterms:created xsi:type="dcterms:W3CDTF">2016-04-15T06:46:29Z</dcterms:created>
  <dcterms:modified xsi:type="dcterms:W3CDTF">2016-04-15T07:28:18Z</dcterms:modified>
</cp:coreProperties>
</file>